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544D5-799F-4BCB-B057-D8DF1DF04563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EB-D269-471E-812E-AA94EC9EE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544D5-799F-4BCB-B057-D8DF1DF04563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EB-D269-471E-812E-AA94EC9EE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544D5-799F-4BCB-B057-D8DF1DF04563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EB-D269-471E-812E-AA94EC9EE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544D5-799F-4BCB-B057-D8DF1DF04563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EB-D269-471E-812E-AA94EC9EE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544D5-799F-4BCB-B057-D8DF1DF04563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EB-D269-471E-812E-AA94EC9EE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544D5-799F-4BCB-B057-D8DF1DF04563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EB-D269-471E-812E-AA94EC9EE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544D5-799F-4BCB-B057-D8DF1DF04563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EB-D269-471E-812E-AA94EC9EE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544D5-799F-4BCB-B057-D8DF1DF04563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EB-D269-471E-812E-AA94EC9EE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544D5-799F-4BCB-B057-D8DF1DF04563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EB-D269-471E-812E-AA94EC9EE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544D5-799F-4BCB-B057-D8DF1DF04563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EB-D269-471E-812E-AA94EC9EE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544D5-799F-4BCB-B057-D8DF1DF04563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EB-D269-471E-812E-AA94EC9EE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544D5-799F-4BCB-B057-D8DF1DF04563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429EB-D269-471E-812E-AA94EC9EE5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State in Africa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the African State so…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Volatile?</a:t>
            </a:r>
          </a:p>
          <a:p>
            <a:r>
              <a:rPr lang="en-US" dirty="0" smtClean="0"/>
              <a:t>Weak and fragile?</a:t>
            </a:r>
          </a:p>
          <a:p>
            <a:r>
              <a:rPr lang="en-US" dirty="0" smtClean="0"/>
              <a:t>Corrupt?</a:t>
            </a:r>
          </a:p>
          <a:p>
            <a:r>
              <a:rPr lang="en-US" dirty="0" smtClean="0"/>
              <a:t>Oppressive and/or  </a:t>
            </a:r>
            <a:r>
              <a:rPr lang="en-US" dirty="0" err="1" smtClean="0"/>
              <a:t>indiffernt</a:t>
            </a:r>
            <a:r>
              <a:rPr lang="en-US" dirty="0" smtClean="0"/>
              <a:t> to its citizens?</a:t>
            </a:r>
          </a:p>
          <a:p>
            <a:r>
              <a:rPr lang="en-US" dirty="0" smtClean="0"/>
              <a:t>Personalized—dependent on personal connections to get services, heated personalized rivalries between parties (rather than ideological differences)?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ghanabureaucrac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2362200"/>
            <a:ext cx="248542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e_state_in_afric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85446" y="1600200"/>
            <a:ext cx="2982107" cy="4525963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rhizome state</a:t>
            </a:r>
          </a:p>
          <a:p>
            <a:r>
              <a:rPr lang="en-US" dirty="0" smtClean="0"/>
              <a:t>The politics of the belly</a:t>
            </a:r>
          </a:p>
          <a:p>
            <a:r>
              <a:rPr lang="en-US" dirty="0" smtClean="0"/>
              <a:t>Extraversion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African State is </a:t>
            </a:r>
            <a:r>
              <a:rPr lang="en-US" dirty="0" err="1" smtClean="0"/>
              <a:t>Rhizomatic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(that is, made up of rhizomes)</a:t>
            </a:r>
            <a:endParaRPr lang="en-US" dirty="0"/>
          </a:p>
        </p:txBody>
      </p:sp>
      <p:pic>
        <p:nvPicPr>
          <p:cNvPr id="4" name="Content Placeholder 3" descr="rhizome_exampl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905000"/>
            <a:ext cx="3809524" cy="3758730"/>
          </a:xfrm>
        </p:spPr>
      </p:pic>
      <p:pic>
        <p:nvPicPr>
          <p:cNvPr id="5" name="Picture 4" descr="oaktre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38800" y="2895600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Politics of the Belly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“I chop, you chop”</a:t>
            </a:r>
          </a:p>
          <a:p>
            <a:r>
              <a:rPr lang="en-US" dirty="0" smtClean="0"/>
              <a:t>Politicians are like big men: their followers need to share in their prosperity; their prosperity is a sign of their political power (Rawlings)</a:t>
            </a:r>
          </a:p>
          <a:p>
            <a:r>
              <a:rPr lang="en-US" dirty="0" smtClean="0"/>
              <a:t>Accusations of witchcraft</a:t>
            </a:r>
          </a:p>
          <a:p>
            <a:r>
              <a:rPr lang="en-US" dirty="0" err="1" smtClean="0"/>
              <a:t>Inegalitarian</a:t>
            </a:r>
            <a:r>
              <a:rPr lang="en-US" dirty="0" smtClean="0"/>
              <a:t> and hierarchical</a:t>
            </a:r>
          </a:p>
          <a:p>
            <a:r>
              <a:rPr lang="en-US" dirty="0" smtClean="0"/>
              <a:t>Why is there corruption? (Zairian air force)</a:t>
            </a:r>
            <a:endParaRPr lang="en-US" dirty="0"/>
          </a:p>
        </p:txBody>
      </p:sp>
      <p:pic>
        <p:nvPicPr>
          <p:cNvPr id="4" name="Picture 3" descr="rawling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1676400"/>
            <a:ext cx="2552700" cy="1790700"/>
          </a:xfrm>
          <a:prstGeom prst="rect">
            <a:avLst/>
          </a:prstGeom>
        </p:spPr>
      </p:pic>
      <p:pic>
        <p:nvPicPr>
          <p:cNvPr id="5" name="Picture 4" descr="Boeing_707-382B,_Zaire_-_Air_Force_AN030485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3886200"/>
            <a:ext cx="2878956" cy="19202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Extraversion of the African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What does it mean for a person to be extraverted vs. introverted?</a:t>
            </a:r>
          </a:p>
          <a:p>
            <a:r>
              <a:rPr lang="en-US" dirty="0" smtClean="0"/>
              <a:t>The African state is similarly oriented to the outside---as a source of power and resources</a:t>
            </a:r>
          </a:p>
          <a:p>
            <a:r>
              <a:rPr lang="en-US" dirty="0" smtClean="0"/>
              <a:t>Some connections to pre-colonial ways that people obtain power; some connections to colonialism</a:t>
            </a:r>
          </a:p>
          <a:p>
            <a:r>
              <a:rPr lang="en-US" dirty="0" smtClean="0"/>
              <a:t>More accountable to the World Bank, oil companies, etc than to its own populace</a:t>
            </a:r>
          </a:p>
          <a:p>
            <a:endParaRPr lang="en-US" dirty="0"/>
          </a:p>
        </p:txBody>
      </p:sp>
      <p:pic>
        <p:nvPicPr>
          <p:cNvPr id="4" name="Picture 3" descr="worldbba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2667000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did democratization mean in Mozambique?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the implications from Mozambique’s story for U.S. foreign policy in promoting democracy?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208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State in Africa</vt:lpstr>
      <vt:lpstr>Why is the African State so…</vt:lpstr>
      <vt:lpstr>Slide 3</vt:lpstr>
      <vt:lpstr>The African State is Rhizomatic  (that is, made up of rhizomes)</vt:lpstr>
      <vt:lpstr>The Politics of the Belly</vt:lpstr>
      <vt:lpstr>Extraversion of the African State</vt:lpstr>
      <vt:lpstr>Democracy</vt:lpstr>
      <vt:lpstr>What did democratization mean in Mozambique?</vt:lpstr>
      <vt:lpstr>What are the implications from Mozambique’s story for U.S. foreign policy in promoting democracy?</vt:lpstr>
    </vt:vector>
  </TitlesOfParts>
  <Company>Rutgers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 in Africa</dc:title>
  <dc:creator>cati</dc:creator>
  <cp:lastModifiedBy>cati</cp:lastModifiedBy>
  <cp:revision>5</cp:revision>
  <dcterms:created xsi:type="dcterms:W3CDTF">2014-04-30T15:23:48Z</dcterms:created>
  <dcterms:modified xsi:type="dcterms:W3CDTF">2014-04-30T16:12:08Z</dcterms:modified>
</cp:coreProperties>
</file>