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50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0386C-0573-476D-89D5-68A7E18A9223}" type="datetimeFigureOut">
              <a:rPr lang="en-US" smtClean="0"/>
              <a:t>9/16/2015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70381-4FE0-4300-9E21-0E22CB1666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9360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0386C-0573-476D-89D5-68A7E18A9223}" type="datetimeFigureOut">
              <a:rPr lang="en-US" smtClean="0"/>
              <a:t>9/16/2015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70381-4FE0-4300-9E21-0E22CB1666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2003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0386C-0573-476D-89D5-68A7E18A9223}" type="datetimeFigureOut">
              <a:rPr lang="en-US" smtClean="0"/>
              <a:t>9/16/2015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70381-4FE0-4300-9E21-0E22CB1666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0651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0386C-0573-476D-89D5-68A7E18A9223}" type="datetimeFigureOut">
              <a:rPr lang="en-US" smtClean="0"/>
              <a:t>9/16/2015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70381-4FE0-4300-9E21-0E22CB1666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370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0386C-0573-476D-89D5-68A7E18A9223}" type="datetimeFigureOut">
              <a:rPr lang="en-US" smtClean="0"/>
              <a:t>9/16/2015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70381-4FE0-4300-9E21-0E22CB1666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460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0386C-0573-476D-89D5-68A7E18A9223}" type="datetimeFigureOut">
              <a:rPr lang="en-US" smtClean="0"/>
              <a:t>9/16/2015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70381-4FE0-4300-9E21-0E22CB1666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707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0386C-0573-476D-89D5-68A7E18A9223}" type="datetimeFigureOut">
              <a:rPr lang="en-US" smtClean="0"/>
              <a:t>9/16/2015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70381-4FE0-4300-9E21-0E22CB1666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4069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0386C-0573-476D-89D5-68A7E18A9223}" type="datetimeFigureOut">
              <a:rPr lang="en-US" smtClean="0"/>
              <a:t>9/16/2015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70381-4FE0-4300-9E21-0E22CB1666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5954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0386C-0573-476D-89D5-68A7E18A9223}" type="datetimeFigureOut">
              <a:rPr lang="en-US" smtClean="0"/>
              <a:t>9/16/2015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70381-4FE0-4300-9E21-0E22CB1666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7685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0386C-0573-476D-89D5-68A7E18A9223}" type="datetimeFigureOut">
              <a:rPr lang="en-US" smtClean="0"/>
              <a:t>9/16/2015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70381-4FE0-4300-9E21-0E22CB1666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5899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0386C-0573-476D-89D5-68A7E18A9223}" type="datetimeFigureOut">
              <a:rPr lang="en-US" smtClean="0"/>
              <a:t>9/16/2015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70381-4FE0-4300-9E21-0E22CB1666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5379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E0386C-0573-476D-89D5-68A7E18A9223}" type="datetimeFigureOut">
              <a:rPr lang="en-US" smtClean="0"/>
              <a:t>9/16/2015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D70381-4FE0-4300-9E21-0E22CB1666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0727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Egypt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 little context, a little history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5063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81200" y="-685800"/>
            <a:ext cx="7029450" cy="49149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1356" y="3048000"/>
            <a:ext cx="3810000" cy="3333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3210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304800"/>
            <a:ext cx="5695950" cy="249555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1042" y="3048000"/>
            <a:ext cx="6250474" cy="36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3164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304800"/>
            <a:ext cx="7620000" cy="428625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94" y="3962400"/>
            <a:ext cx="4870174" cy="27432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7800" y="4850466"/>
            <a:ext cx="3253391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34544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190" y="121063"/>
            <a:ext cx="7847620" cy="6615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29167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8</Words>
  <Application>Microsoft Office PowerPoint</Application>
  <PresentationFormat>On-screen Show (4:3)</PresentationFormat>
  <Paragraphs>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Egypt</vt:lpstr>
      <vt:lpstr>PowerPoint Presentation</vt:lpstr>
      <vt:lpstr>PowerPoint Presentation</vt:lpstr>
      <vt:lpstr>PowerPoint Presentation</vt:lpstr>
      <vt:lpstr>PowerPoint Presentation</vt:lpstr>
    </vt:vector>
  </TitlesOfParts>
  <Company>Rutgers University Camden (SAC)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Egypt</dc:title>
  <dc:creator>Cati Coe</dc:creator>
  <cp:lastModifiedBy>Cati Coe</cp:lastModifiedBy>
  <cp:revision>2</cp:revision>
  <dcterms:created xsi:type="dcterms:W3CDTF">2015-09-16T15:32:34Z</dcterms:created>
  <dcterms:modified xsi:type="dcterms:W3CDTF">2015-09-16T15:48:20Z</dcterms:modified>
</cp:coreProperties>
</file>