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52" d="100"/>
          <a:sy n="52" d="100"/>
        </p:scale>
        <p:origin x="108"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CC9478-7C06-478E-847F-F61EF0D388FF}"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194170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C9478-7C06-478E-847F-F61EF0D388FF}"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380923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C9478-7C06-478E-847F-F61EF0D388FF}"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281168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C9478-7C06-478E-847F-F61EF0D388FF}"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73789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C9478-7C06-478E-847F-F61EF0D388FF}"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17293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CC9478-7C06-478E-847F-F61EF0D388FF}"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2373858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CC9478-7C06-478E-847F-F61EF0D388FF}"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16654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CC9478-7C06-478E-847F-F61EF0D388FF}"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179432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C9478-7C06-478E-847F-F61EF0D388FF}"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347810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C9478-7C06-478E-847F-F61EF0D388FF}"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1638882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C9478-7C06-478E-847F-F61EF0D388FF}"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532CE3-B31E-4784-BF62-CA08C89DAEAA}" type="slidenum">
              <a:rPr lang="en-US" smtClean="0"/>
              <a:t>‹#›</a:t>
            </a:fld>
            <a:endParaRPr lang="en-US"/>
          </a:p>
        </p:txBody>
      </p:sp>
    </p:spTree>
    <p:extLst>
      <p:ext uri="{BB962C8B-B14F-4D97-AF65-F5344CB8AC3E}">
        <p14:creationId xmlns:p14="http://schemas.microsoft.com/office/powerpoint/2010/main" val="3643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C9478-7C06-478E-847F-F61EF0D388FF}" type="datetimeFigureOut">
              <a:rPr lang="en-US" smtClean="0"/>
              <a:t>12/8/2015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32CE3-B31E-4784-BF62-CA08C89DAEAA}" type="slidenum">
              <a:rPr lang="en-US" smtClean="0"/>
              <a:t>‹#›</a:t>
            </a:fld>
            <a:endParaRPr lang="en-US"/>
          </a:p>
        </p:txBody>
      </p:sp>
    </p:spTree>
    <p:extLst>
      <p:ext uri="{BB962C8B-B14F-4D97-AF65-F5344CB8AC3E}">
        <p14:creationId xmlns:p14="http://schemas.microsoft.com/office/powerpoint/2010/main" val="282350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Ethnic Festivals </a:t>
            </a:r>
            <a:br>
              <a:rPr lang="en-US" dirty="0" smtClean="0"/>
            </a:br>
            <a:r>
              <a:rPr lang="en-US" dirty="0" smtClean="0"/>
              <a:t>in the United States</a:t>
            </a:r>
            <a:endParaRPr lang="en-US" dirty="0"/>
          </a:p>
        </p:txBody>
      </p:sp>
      <p:sp>
        <p:nvSpPr>
          <p:cNvPr id="3" name="Subtitle 2"/>
          <p:cNvSpPr>
            <a:spLocks noGrp="1"/>
          </p:cNvSpPr>
          <p:nvPr>
            <p:ph type="subTitle" idx="1"/>
          </p:nvPr>
        </p:nvSpPr>
        <p:spPr/>
        <p:txBody>
          <a:bodyPr/>
          <a:lstStyle/>
          <a:p>
            <a:r>
              <a:rPr lang="en-US" dirty="0" smtClean="0"/>
              <a:t>What do they tell us about immigrant culture? </a:t>
            </a:r>
          </a:p>
          <a:p>
            <a:r>
              <a:rPr lang="en-US" dirty="0" smtClean="0"/>
              <a:t>Are such festivals a route for holding onto their culture, assimilating, or creating something entirely new?</a:t>
            </a:r>
            <a:endParaRPr lang="en-US" dirty="0"/>
          </a:p>
        </p:txBody>
      </p:sp>
    </p:spTree>
    <p:extLst>
      <p:ext uri="{BB962C8B-B14F-4D97-AF65-F5344CB8AC3E}">
        <p14:creationId xmlns:p14="http://schemas.microsoft.com/office/powerpoint/2010/main" val="8217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089" y="973949"/>
            <a:ext cx="3415658" cy="54864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582" y="90311"/>
            <a:ext cx="5658570" cy="6858000"/>
          </a:xfrm>
          <a:prstGeom prst="rect">
            <a:avLst/>
          </a:prstGeom>
        </p:spPr>
      </p:pic>
    </p:spTree>
    <p:extLst>
      <p:ext uri="{BB962C8B-B14F-4D97-AF65-F5344CB8AC3E}">
        <p14:creationId xmlns:p14="http://schemas.microsoft.com/office/powerpoint/2010/main" val="143711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Jocelyn Gutierrez at the event in 2011</a:t>
            </a:r>
            <a:br>
              <a:rPr lang="en-US" dirty="0" smtClean="0"/>
            </a:br>
            <a:r>
              <a:rPr lang="en-US" sz="2700" dirty="0" smtClean="0"/>
              <a:t>from Scripps Howard Foundation Wire</a:t>
            </a:r>
            <a:br>
              <a:rPr lang="en-US" sz="2700" dirty="0" smtClean="0"/>
            </a:br>
            <a:r>
              <a:rPr lang="en-US" sz="2700" dirty="0" smtClean="0"/>
              <a:t>http://www.shfwire.com/fiesta-dc-celebrates-latino-culture/</a:t>
            </a:r>
            <a:endParaRPr lang="en-US" sz="27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“Well </a:t>
            </a:r>
            <a:r>
              <a:rPr lang="en-US" dirty="0" err="1" smtClean="0"/>
              <a:t>basically,I</a:t>
            </a:r>
            <a:r>
              <a:rPr lang="en-US" dirty="0" smtClean="0"/>
              <a:t> came out with my family so that we could enjoy the festival and see  the different Hispanic cultures that are out here,” Jocelyn Gutierrez, 17, a D.C. resident and senior at Luke C. Moore High School, said.</a:t>
            </a:r>
          </a:p>
          <a:p>
            <a:pPr marL="0" indent="0">
              <a:buNone/>
            </a:pPr>
            <a:r>
              <a:rPr lang="en-US" dirty="0" smtClean="0"/>
              <a:t>The parade of nations kicked off the festival with dancers from 30 folkloric groups from Latin </a:t>
            </a:r>
            <a:r>
              <a:rPr lang="en-US" dirty="0" err="1" smtClean="0"/>
              <a:t>America,Spain</a:t>
            </a:r>
            <a:r>
              <a:rPr lang="en-US" dirty="0" smtClean="0"/>
              <a:t> and the Caribbean.</a:t>
            </a:r>
          </a:p>
          <a:p>
            <a:pPr marL="0" indent="0">
              <a:buNone/>
            </a:pPr>
            <a:r>
              <a:rPr lang="en-US" dirty="0" smtClean="0"/>
              <a:t>“It showed everybody the different cultures that deal with Hispanic people, like we had the Bolivian, the Ecuadoran people, the El Salvadoran people,” Gutierrez said. “And it just kind of showed everybody what makes everybody distinct in their own way.”</a:t>
            </a:r>
          </a:p>
          <a:p>
            <a:pPr marL="0" indent="0">
              <a:buNone/>
            </a:pPr>
            <a:r>
              <a:rPr lang="en-US" dirty="0" smtClean="0"/>
              <a:t>Gutierrez said she enjoyed the different types of food and music and the different vibes everyone brought to the event.</a:t>
            </a:r>
          </a:p>
          <a:p>
            <a:pPr marL="0" indent="0">
              <a:buNone/>
            </a:pPr>
            <a:endParaRPr lang="en-US" dirty="0"/>
          </a:p>
        </p:txBody>
      </p:sp>
    </p:spTree>
    <p:extLst>
      <p:ext uri="{BB962C8B-B14F-4D97-AF65-F5344CB8AC3E}">
        <p14:creationId xmlns:p14="http://schemas.microsoft.com/office/powerpoint/2010/main" val="2112181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787400"/>
            <a:ext cx="6502400" cy="4876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915" y="0"/>
            <a:ext cx="4572000" cy="6858000"/>
          </a:xfrm>
          <a:prstGeom prst="rect">
            <a:avLst/>
          </a:prstGeom>
        </p:spPr>
      </p:pic>
    </p:spTree>
    <p:extLst>
      <p:ext uri="{BB962C8B-B14F-4D97-AF65-F5344CB8AC3E}">
        <p14:creationId xmlns:p14="http://schemas.microsoft.com/office/powerpoint/2010/main" val="2889555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“Making a Place Home: The Latino Festival”</a:t>
            </a:r>
            <a:endParaRPr lang="en-US" dirty="0"/>
          </a:p>
        </p:txBody>
      </p:sp>
      <p:sp>
        <p:nvSpPr>
          <p:cNvPr id="3" name="Content Placeholder 2"/>
          <p:cNvSpPr>
            <a:spLocks noGrp="1"/>
          </p:cNvSpPr>
          <p:nvPr>
            <p:ph idx="1"/>
          </p:nvPr>
        </p:nvSpPr>
        <p:spPr/>
        <p:txBody>
          <a:bodyPr/>
          <a:lstStyle/>
          <a:p>
            <a:r>
              <a:rPr lang="en-US" dirty="0" smtClean="0"/>
              <a:t>How does the Latino festival make a place home?</a:t>
            </a:r>
          </a:p>
          <a:p>
            <a:r>
              <a:rPr lang="en-US" dirty="0" smtClean="0"/>
              <a:t>Is this a continuation of an old culture, assimilation to an American culture, or creation of a new culture?</a:t>
            </a:r>
          </a:p>
          <a:p>
            <a:pPr lvl="1"/>
            <a:r>
              <a:rPr lang="en-US" dirty="0" smtClean="0"/>
              <a:t>“Latino”</a:t>
            </a:r>
          </a:p>
          <a:p>
            <a:pPr lvl="1"/>
            <a:r>
              <a:rPr lang="en-US" dirty="0" smtClean="0"/>
              <a:t>Private/public: does change happen as the private becomes public or does it allow for the immigrant kitchen to come into the street?</a:t>
            </a:r>
          </a:p>
          <a:p>
            <a:pPr lvl="1"/>
            <a:r>
              <a:rPr lang="en-US" dirty="0" smtClean="0"/>
              <a:t>“the homogenizing tendency of tourist arts” p. 209</a:t>
            </a:r>
          </a:p>
          <a:p>
            <a:pPr lvl="1"/>
            <a:r>
              <a:rPr lang="en-US" dirty="0" smtClean="0"/>
              <a:t>Different for different audiences?</a:t>
            </a:r>
          </a:p>
          <a:p>
            <a:r>
              <a:rPr lang="en-US" dirty="0" smtClean="0"/>
              <a:t>Does “equal opportunity eating” and “egalitarian” tasting (p. 212) mean equal opportunity and equality in other areas?</a:t>
            </a:r>
          </a:p>
          <a:p>
            <a:endParaRPr lang="en-US" dirty="0"/>
          </a:p>
        </p:txBody>
      </p:sp>
    </p:spTree>
    <p:extLst>
      <p:ext uri="{BB962C8B-B14F-4D97-AF65-F5344CB8AC3E}">
        <p14:creationId xmlns:p14="http://schemas.microsoft.com/office/powerpoint/2010/main" val="218074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551" y="247391"/>
            <a:ext cx="5787455" cy="640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147" y="2076191"/>
            <a:ext cx="5989853" cy="3200400"/>
          </a:xfrm>
          <a:prstGeom prst="rect">
            <a:avLst/>
          </a:prstGeom>
        </p:spPr>
      </p:pic>
    </p:spTree>
    <p:extLst>
      <p:ext uri="{BB962C8B-B14F-4D97-AF65-F5344CB8AC3E}">
        <p14:creationId xmlns:p14="http://schemas.microsoft.com/office/powerpoint/2010/main" val="945427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42" y="618444"/>
            <a:ext cx="6477000" cy="4314825"/>
          </a:xfrm>
          <a:prstGeom prst="rect">
            <a:avLst/>
          </a:prstGeom>
        </p:spPr>
      </p:pic>
      <p:sp>
        <p:nvSpPr>
          <p:cNvPr id="4" name="Text Placeholder 3"/>
          <p:cNvSpPr>
            <a:spLocks noGrp="1"/>
          </p:cNvSpPr>
          <p:nvPr>
            <p:ph type="body" idx="1"/>
          </p:nvPr>
        </p:nvSpPr>
        <p:spPr>
          <a:xfrm>
            <a:off x="831850" y="5065486"/>
            <a:ext cx="10515600" cy="1024164"/>
          </a:xfrm>
        </p:spPr>
        <p:txBody>
          <a:bodyPr/>
          <a:lstStyle/>
          <a:p>
            <a:r>
              <a:rPr lang="en-US" dirty="0" smtClean="0"/>
              <a:t>Chinese New Year will be in the beginning of February.</a:t>
            </a:r>
            <a:endParaRPr lang="en-US" dirty="0"/>
          </a:p>
        </p:txBody>
      </p:sp>
    </p:spTree>
    <p:extLst>
      <p:ext uri="{BB962C8B-B14F-4D97-AF65-F5344CB8AC3E}">
        <p14:creationId xmlns:p14="http://schemas.microsoft.com/office/powerpoint/2010/main" val="1466248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009" y="832239"/>
            <a:ext cx="5803900" cy="5156200"/>
          </a:xfrm>
          <a:prstGeom prst="rect">
            <a:avLst/>
          </a:prstGeom>
        </p:spPr>
      </p:pic>
    </p:spTree>
    <p:extLst>
      <p:ext uri="{BB962C8B-B14F-4D97-AF65-F5344CB8AC3E}">
        <p14:creationId xmlns:p14="http://schemas.microsoft.com/office/powerpoint/2010/main" val="334437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177</Words>
  <Application>Microsoft Office PowerPoint</Application>
  <PresentationFormat>Widescreen</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Ethnic Festivals  in the United States</vt:lpstr>
      <vt:lpstr>PowerPoint Presentation</vt:lpstr>
      <vt:lpstr>Jocelyn Gutierrez at the event in 2011 from Scripps Howard Foundation Wire http://www.shfwire.com/fiesta-dc-celebrates-latino-culture/</vt:lpstr>
      <vt:lpstr>PowerPoint Presentation</vt:lpstr>
      <vt:lpstr>Discussion of “Making a Place Home: The Latino Festival”</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Ethnic Festivals  in the United States</dc:title>
  <dc:creator>CATI COE</dc:creator>
  <cp:lastModifiedBy>CATI COE</cp:lastModifiedBy>
  <cp:revision>4</cp:revision>
  <dcterms:created xsi:type="dcterms:W3CDTF">2015-12-08T18:08:02Z</dcterms:created>
  <dcterms:modified xsi:type="dcterms:W3CDTF">2015-12-08T18:58:04Z</dcterms:modified>
</cp:coreProperties>
</file>