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37AA-F87A-415A-9CCA-607B34A2468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B38-BAB4-4F2F-962D-587CE7D4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6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37AA-F87A-415A-9CCA-607B34A2468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B38-BAB4-4F2F-962D-587CE7D4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1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37AA-F87A-415A-9CCA-607B34A2468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B38-BAB4-4F2F-962D-587CE7D4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3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37AA-F87A-415A-9CCA-607B34A2468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B38-BAB4-4F2F-962D-587CE7D4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6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37AA-F87A-415A-9CCA-607B34A2468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B38-BAB4-4F2F-962D-587CE7D4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2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37AA-F87A-415A-9CCA-607B34A2468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B38-BAB4-4F2F-962D-587CE7D4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8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37AA-F87A-415A-9CCA-607B34A2468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B38-BAB4-4F2F-962D-587CE7D4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0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37AA-F87A-415A-9CCA-607B34A2468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B38-BAB4-4F2F-962D-587CE7D4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37AA-F87A-415A-9CCA-607B34A2468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B38-BAB4-4F2F-962D-587CE7D4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7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37AA-F87A-415A-9CCA-607B34A2468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B38-BAB4-4F2F-962D-587CE7D4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6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37AA-F87A-415A-9CCA-607B34A2468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B38-BAB4-4F2F-962D-587CE7D4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737AA-F87A-415A-9CCA-607B34A24686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7DB38-BAB4-4F2F-962D-587CE7D4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1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944" y="858838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8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481" y="827356"/>
            <a:ext cx="8293395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CATI COE</dc:creator>
  <cp:lastModifiedBy>CATI COE</cp:lastModifiedBy>
  <cp:revision>1</cp:revision>
  <dcterms:created xsi:type="dcterms:W3CDTF">2015-10-17T13:49:06Z</dcterms:created>
  <dcterms:modified xsi:type="dcterms:W3CDTF">2015-10-17T13:49:14Z</dcterms:modified>
</cp:coreProperties>
</file>