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E025-82C2-4D80-8E48-29E63D9502C8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ACDD-9CC6-459C-96C6-B194A1D9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4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E025-82C2-4D80-8E48-29E63D9502C8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ACDD-9CC6-459C-96C6-B194A1D9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7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E025-82C2-4D80-8E48-29E63D9502C8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ACDD-9CC6-459C-96C6-B194A1D9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0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E025-82C2-4D80-8E48-29E63D9502C8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ACDD-9CC6-459C-96C6-B194A1D9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E025-82C2-4D80-8E48-29E63D9502C8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ACDD-9CC6-459C-96C6-B194A1D9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6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E025-82C2-4D80-8E48-29E63D9502C8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ACDD-9CC6-459C-96C6-B194A1D9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3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E025-82C2-4D80-8E48-29E63D9502C8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ACDD-9CC6-459C-96C6-B194A1D9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0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E025-82C2-4D80-8E48-29E63D9502C8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ACDD-9CC6-459C-96C6-B194A1D9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0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E025-82C2-4D80-8E48-29E63D9502C8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ACDD-9CC6-459C-96C6-B194A1D9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3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E025-82C2-4D80-8E48-29E63D9502C8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ACDD-9CC6-459C-96C6-B194A1D9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2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E025-82C2-4D80-8E48-29E63D9502C8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ACDD-9CC6-459C-96C6-B194A1D9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3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3E025-82C2-4D80-8E48-29E63D9502C8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ACDD-9CC6-459C-96C6-B194A1D9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5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724400"/>
            <a:ext cx="7315200" cy="14478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dirty="0" smtClean="0"/>
              <a:t>Central America: Nicaragua</a:t>
            </a:r>
          </a:p>
          <a:p>
            <a:pPr algn="l"/>
            <a:r>
              <a:rPr lang="en-US" dirty="0" smtClean="0"/>
              <a:t>Europe: Italy, Poland</a:t>
            </a:r>
          </a:p>
          <a:p>
            <a:pPr algn="l"/>
            <a:r>
              <a:rPr lang="en-US" dirty="0" smtClean="0"/>
              <a:t>North America: Mexico (2)</a:t>
            </a:r>
          </a:p>
          <a:p>
            <a:pPr algn="l"/>
            <a:r>
              <a:rPr lang="en-US" dirty="0" smtClean="0"/>
              <a:t>Southeast Asia: Philippines, Vietnam</a:t>
            </a:r>
          </a:p>
          <a:p>
            <a:pPr algn="l"/>
            <a:r>
              <a:rPr lang="en-US" dirty="0" smtClean="0"/>
              <a:t>West Africa: Liberia</a:t>
            </a:r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83"/>
            <a:ext cx="9144000" cy="4539488"/>
          </a:xfrm>
          <a:prstGeom prst="rect">
            <a:avLst/>
          </a:prstGeom>
        </p:spPr>
      </p:pic>
      <p:sp>
        <p:nvSpPr>
          <p:cNvPr id="8" name="5-Point Star 7"/>
          <p:cNvSpPr>
            <a:spLocks noChangeAspect="1"/>
          </p:cNvSpPr>
          <p:nvPr/>
        </p:nvSpPr>
        <p:spPr>
          <a:xfrm>
            <a:off x="6499789" y="19050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>
            <a:spLocks noChangeAspect="1"/>
          </p:cNvSpPr>
          <p:nvPr/>
        </p:nvSpPr>
        <p:spPr>
          <a:xfrm>
            <a:off x="6956989" y="19812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>
            <a:spLocks noChangeAspect="1"/>
          </p:cNvSpPr>
          <p:nvPr/>
        </p:nvSpPr>
        <p:spPr>
          <a:xfrm>
            <a:off x="4061389" y="6858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>
            <a:spLocks noChangeAspect="1"/>
          </p:cNvSpPr>
          <p:nvPr/>
        </p:nvSpPr>
        <p:spPr>
          <a:xfrm>
            <a:off x="3837774" y="10668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>
            <a:spLocks noChangeAspect="1"/>
          </p:cNvSpPr>
          <p:nvPr/>
        </p:nvSpPr>
        <p:spPr>
          <a:xfrm>
            <a:off x="3228886" y="2075327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>
            <a:spLocks noChangeAspect="1"/>
          </p:cNvSpPr>
          <p:nvPr/>
        </p:nvSpPr>
        <p:spPr>
          <a:xfrm>
            <a:off x="731378" y="15240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>
            <a:spLocks noChangeAspect="1"/>
          </p:cNvSpPr>
          <p:nvPr/>
        </p:nvSpPr>
        <p:spPr>
          <a:xfrm>
            <a:off x="1066800" y="181112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4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Rutgers University Camden (SAC)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Cati Coe</dc:creator>
  <cp:lastModifiedBy>Cati Coe</cp:lastModifiedBy>
  <cp:revision>3</cp:revision>
  <dcterms:created xsi:type="dcterms:W3CDTF">2016-10-06T21:11:53Z</dcterms:created>
  <dcterms:modified xsi:type="dcterms:W3CDTF">2016-10-06T21:31:30Z</dcterms:modified>
</cp:coreProperties>
</file>